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1286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05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8418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74763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0138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97372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6834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58999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0425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3024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33449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1EAEB-DCDA-4F4F-A5A4-F72062F76F24}" type="datetimeFigureOut">
              <a:rPr lang="es-ES" smtClean="0"/>
              <a:pPr/>
              <a:t>26/10/2015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D7069-AA7A-4B90-BF0F-A6CC7983217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1400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cb-immo.f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es/url?sa=i&amp;rct=j&amp;q=&amp;esrc=s&amp;source=images&amp;cd=&amp;cad=rja&amp;uact=8&amp;ved=0CAcQjRxqFQoTCO-6-9Wg3sgCFUl9GgodBQYDdg&amp;url=http://www.vwmin.org/annonces-immobili-res-vendre-l-immobilier-gratuit-sans.html&amp;psig=AFQjCNHTG7wT07F8PAy3y5K2iARHq46QOg&amp;ust=144588423884938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s-ES" dirty="0" smtClean="0"/>
              <a:t>AGENCE IMMOBILIÈRE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1752600"/>
          </a:xfrm>
        </p:spPr>
        <p:txBody>
          <a:bodyPr>
            <a:normAutofit/>
          </a:bodyPr>
          <a:lstStyle/>
          <a:p>
            <a:r>
              <a:rPr lang="es-ES" sz="5400" b="1" dirty="0" smtClean="0"/>
              <a:t>Monologues et </a:t>
            </a:r>
            <a:r>
              <a:rPr lang="es-ES" sz="5400" b="1" dirty="0" err="1" smtClean="0"/>
              <a:t>interactions</a:t>
            </a:r>
            <a:r>
              <a:rPr lang="es-ES" sz="5400" b="1" dirty="0" smtClean="0"/>
              <a:t> </a:t>
            </a:r>
            <a:endParaRPr lang="es-ES" sz="5400" b="1" dirty="0"/>
          </a:p>
        </p:txBody>
      </p:sp>
    </p:spTree>
    <p:extLst>
      <p:ext uri="{BB962C8B-B14F-4D97-AF65-F5344CB8AC3E}">
        <p14:creationId xmlns="" xmlns:p14="http://schemas.microsoft.com/office/powerpoint/2010/main" val="273956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0233" y="6021288"/>
            <a:ext cx="8229600" cy="4949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arrivez</a:t>
            </a:r>
            <a:r>
              <a:rPr lang="es-ES" sz="1800" dirty="0" smtClean="0"/>
              <a:t> à un </a:t>
            </a:r>
            <a:r>
              <a:rPr lang="es-ES" sz="1800" dirty="0" err="1" smtClean="0"/>
              <a:t>accord</a:t>
            </a:r>
            <a:r>
              <a:rPr lang="es-ES" sz="1800" dirty="0" smtClean="0"/>
              <a:t>. </a:t>
            </a:r>
            <a:br>
              <a:rPr lang="es-ES" sz="1800" dirty="0" smtClean="0"/>
            </a:b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484783"/>
            <a:ext cx="3888432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b="1" dirty="0"/>
              <a:t>Situation</a:t>
            </a:r>
            <a:r>
              <a:rPr lang="fr-FR" dirty="0"/>
              <a:t> : Vous cherchez un appartement. Vous avez lu une petite annonce pour louer un appartement. Vous êtes intéressé, vous téléphonez au propriétaire pour lui demander des renseignements.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Superficie</a:t>
            </a:r>
            <a:r>
              <a:rPr lang="fr-FR" dirty="0"/>
              <a:t>, orientation, étage, état général (neuf, ancien, </a:t>
            </a:r>
            <a:r>
              <a:rPr lang="fr-FR" dirty="0" smtClean="0"/>
              <a:t>restauré, aménagé). </a:t>
            </a:r>
            <a:endParaRPr lang="fr-FR" dirty="0"/>
          </a:p>
          <a:p>
            <a:r>
              <a:rPr lang="fr-FR" dirty="0"/>
              <a:t>L'appartement est libre quand? </a:t>
            </a:r>
          </a:p>
          <a:p>
            <a:r>
              <a:rPr lang="fr-FR" dirty="0"/>
              <a:t>Il faut visiter l'appartement avant de donner une réponse. </a:t>
            </a:r>
          </a:p>
          <a:p>
            <a:endParaRPr lang="es-ES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4790882" y="1476370"/>
            <a:ext cx="3816424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r>
              <a:rPr lang="fr-FR" b="1" dirty="0"/>
              <a:t>Situation</a:t>
            </a:r>
            <a:r>
              <a:rPr lang="fr-FR" dirty="0"/>
              <a:t> : Vous êtes propriétaire d'un appartement. Vous voulez le louer. Vous avez passé une petite annonce dans un journal. </a:t>
            </a:r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r>
              <a:rPr lang="fr-FR" dirty="0"/>
              <a:t>Célibataire ou en couple? </a:t>
            </a:r>
          </a:p>
          <a:p>
            <a:r>
              <a:rPr lang="fr-FR" dirty="0"/>
              <a:t>Professions? Garanties ? </a:t>
            </a:r>
          </a:p>
          <a:p>
            <a:r>
              <a:rPr lang="fr-FR" dirty="0"/>
              <a:t>Fixer un rendez-vous pour la visite. 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98686" y="188640"/>
            <a:ext cx="800862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INTERACTIONS </a:t>
            </a:r>
            <a:br>
              <a:rPr lang="es-ES" dirty="0" smtClean="0"/>
            </a:br>
            <a:endParaRPr lang="fr-FR" dirty="0"/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7978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0233" y="6021288"/>
            <a:ext cx="8229600" cy="4949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arrivez</a:t>
            </a:r>
            <a:r>
              <a:rPr lang="es-ES" sz="1800" dirty="0" smtClean="0"/>
              <a:t> à un </a:t>
            </a:r>
            <a:r>
              <a:rPr lang="es-ES" sz="1800" dirty="0" err="1" smtClean="0"/>
              <a:t>accord</a:t>
            </a:r>
            <a:r>
              <a:rPr lang="es-ES" sz="1800" dirty="0" smtClean="0"/>
              <a:t>. </a:t>
            </a:r>
            <a:br>
              <a:rPr lang="es-ES" sz="1800" dirty="0" smtClean="0"/>
            </a:b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484783"/>
            <a:ext cx="3888432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b="1" dirty="0"/>
              <a:t>Situation :</a:t>
            </a:r>
            <a:r>
              <a:rPr lang="fr-FR" dirty="0"/>
              <a:t> Vous avez décidez de changer la décoration de votre chambre. Mais vos parents ne sont pas d'accord. Vous essayez de le/les convaincre. 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Cela </a:t>
            </a:r>
            <a:r>
              <a:rPr lang="fr-FR" dirty="0"/>
              <a:t>fait 10 ans qu'il y a la même décoration (les ours en peluche sur les murs à 16 ans...) </a:t>
            </a:r>
          </a:p>
          <a:p>
            <a:r>
              <a:rPr lang="fr-FR" dirty="0"/>
              <a:t>Vous avez gagné de l'argent en travaillant </a:t>
            </a:r>
            <a:r>
              <a:rPr lang="fr-FR" dirty="0" smtClean="0"/>
              <a:t>cet </a:t>
            </a:r>
            <a:r>
              <a:rPr lang="fr-FR" dirty="0"/>
              <a:t>été. </a:t>
            </a:r>
          </a:p>
          <a:p>
            <a:r>
              <a:rPr lang="fr-FR" dirty="0"/>
              <a:t>Votre frère a changé la décoration de sa chambre l'année dernière.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90882" y="1476370"/>
            <a:ext cx="3816424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Situation</a:t>
            </a:r>
            <a:r>
              <a:rPr lang="fr-FR" dirty="0"/>
              <a:t> : Votre enfant a décidé de changer la décoration de sa chambre. Vous ne voulez pas car </a:t>
            </a:r>
            <a:r>
              <a:rPr lang="fr-FR" dirty="0" smtClean="0"/>
              <a:t>La </a:t>
            </a:r>
            <a:r>
              <a:rPr lang="fr-FR" dirty="0"/>
              <a:t>décoration est encore en bon état, alors pourquoi la changer?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Cela </a:t>
            </a:r>
            <a:r>
              <a:rPr lang="fr-FR" dirty="0"/>
              <a:t>va coûter </a:t>
            </a:r>
            <a:r>
              <a:rPr lang="fr-FR" dirty="0" smtClean="0"/>
              <a:t>beaucoup </a:t>
            </a:r>
            <a:r>
              <a:rPr lang="fr-FR" dirty="0"/>
              <a:t>d'argent! </a:t>
            </a:r>
          </a:p>
          <a:p>
            <a:r>
              <a:rPr lang="fr-FR" dirty="0"/>
              <a:t>Votre enfant n'aime pas la même la décoration que vous..... </a:t>
            </a:r>
          </a:p>
          <a:p>
            <a:endParaRPr lang="fr-FR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98686" y="188640"/>
            <a:ext cx="800862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INTERACTIONS </a:t>
            </a:r>
            <a:br>
              <a:rPr lang="es-ES" dirty="0" smtClean="0"/>
            </a:br>
            <a:endParaRPr lang="fr-FR" dirty="0"/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2954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0233" y="6021288"/>
            <a:ext cx="8229600" cy="4949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arrivez</a:t>
            </a:r>
            <a:r>
              <a:rPr lang="es-ES" sz="1800" dirty="0" smtClean="0"/>
              <a:t> à un </a:t>
            </a:r>
            <a:r>
              <a:rPr lang="es-ES" sz="1800" dirty="0" err="1" smtClean="0"/>
              <a:t>accord</a:t>
            </a:r>
            <a:r>
              <a:rPr lang="es-ES" sz="1800" dirty="0" smtClean="0"/>
              <a:t>. </a:t>
            </a:r>
            <a:br>
              <a:rPr lang="es-ES" sz="1800" dirty="0" smtClean="0"/>
            </a:b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484783"/>
            <a:ext cx="3888432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b="1" dirty="0"/>
              <a:t>Situation</a:t>
            </a:r>
            <a:r>
              <a:rPr lang="fr-FR" dirty="0"/>
              <a:t> : Vous avez prêté votre maison à un ami pour les vacances. Mais vous la retrouvez en mauvais état. Vous êtes en colère et parlez avec lui. </a:t>
            </a:r>
          </a:p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r>
              <a:rPr lang="fr-FR" dirty="0"/>
              <a:t>La pelouse est détruite. </a:t>
            </a:r>
          </a:p>
          <a:p>
            <a:r>
              <a:rPr lang="fr-FR" dirty="0"/>
              <a:t>Le chat a peur de revenir chez vous..... </a:t>
            </a:r>
          </a:p>
          <a:p>
            <a:r>
              <a:rPr lang="fr-FR" dirty="0"/>
              <a:t>Il y a des dessins sur les murs!!</a:t>
            </a:r>
          </a:p>
          <a:p>
            <a:r>
              <a:rPr lang="fr-FR" dirty="0"/>
              <a:t/>
            </a:r>
            <a:br>
              <a:rPr lang="fr-FR" dirty="0"/>
            </a:br>
            <a:endParaRPr lang="es-ES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4790882" y="1476370"/>
            <a:ext cx="3816424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Situation</a:t>
            </a:r>
            <a:r>
              <a:rPr lang="fr-FR" dirty="0"/>
              <a:t> : Un ami vous a prêté sa maison pour vos vacances. Mais avec les enfants et le chien vous l'avez un peu abîmée mais pas trop....défendez-vous. 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La </a:t>
            </a:r>
            <a:r>
              <a:rPr lang="fr-FR" dirty="0"/>
              <a:t>pelouse est plus belle maintenant. </a:t>
            </a:r>
          </a:p>
          <a:p>
            <a:r>
              <a:rPr lang="fr-FR" dirty="0"/>
              <a:t>Les chiens et les chats ne s'aiment pas, c'est pas votre faute ! </a:t>
            </a:r>
          </a:p>
          <a:p>
            <a:r>
              <a:rPr lang="fr-FR" dirty="0"/>
              <a:t>Vous promettez de changer la tapisserie.</a:t>
            </a:r>
          </a:p>
          <a:p>
            <a:endParaRPr lang="fr-FR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98686" y="188640"/>
            <a:ext cx="800862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INTERACTIONS </a:t>
            </a:r>
            <a:br>
              <a:rPr lang="es-ES" dirty="0" smtClean="0"/>
            </a:br>
            <a:endParaRPr lang="fr-FR" dirty="0"/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09829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MONOLOGUES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098" name="Picture 2" descr="http://www.acb-immo.fr/contenu/uploads/2012/08/agence-immobiliere-Mitry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577407" cy="3384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375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>Monologue: </a:t>
            </a:r>
            <a:r>
              <a:rPr lang="es-ES" sz="3200" dirty="0" err="1" smtClean="0"/>
              <a:t>Vous</a:t>
            </a:r>
            <a:r>
              <a:rPr lang="es-ES" sz="3200" dirty="0" smtClean="0"/>
              <a:t> </a:t>
            </a:r>
            <a:r>
              <a:rPr lang="es-ES" sz="3200" dirty="0" err="1" smtClean="0"/>
              <a:t>cherchez</a:t>
            </a:r>
            <a:r>
              <a:rPr lang="es-ES" sz="3200" dirty="0" smtClean="0"/>
              <a:t> un </a:t>
            </a:r>
            <a:r>
              <a:rPr lang="es-ES" sz="3200" dirty="0" err="1" smtClean="0"/>
              <a:t>appartement</a:t>
            </a:r>
            <a:r>
              <a:rPr lang="es-ES" sz="3200" dirty="0" smtClean="0"/>
              <a:t>. </a:t>
            </a:r>
            <a:br>
              <a:rPr lang="es-ES" sz="3200" dirty="0" smtClean="0"/>
            </a:br>
            <a:r>
              <a:rPr lang="es-ES" sz="3200" dirty="0" err="1" smtClean="0"/>
              <a:t>Décrivez</a:t>
            </a:r>
            <a:r>
              <a:rPr lang="es-ES" sz="3200" dirty="0" smtClean="0"/>
              <a:t>  </a:t>
            </a:r>
            <a:r>
              <a:rPr lang="es-ES" sz="3200" dirty="0" err="1" smtClean="0"/>
              <a:t>votre</a:t>
            </a:r>
            <a:r>
              <a:rPr lang="es-ES" sz="3200" dirty="0" smtClean="0"/>
              <a:t> </a:t>
            </a:r>
            <a:r>
              <a:rPr lang="es-ES" sz="3200" dirty="0" err="1" smtClean="0"/>
              <a:t>appartement</a:t>
            </a:r>
            <a:r>
              <a:rPr lang="es-ES" sz="3200" dirty="0" smtClean="0"/>
              <a:t> </a:t>
            </a:r>
            <a:r>
              <a:rPr lang="es-ES" sz="3200" dirty="0" err="1" smtClean="0"/>
              <a:t>idéal</a:t>
            </a:r>
            <a:r>
              <a:rPr lang="es-ES" sz="3200" dirty="0" smtClean="0"/>
              <a:t> en </a:t>
            </a:r>
            <a:r>
              <a:rPr lang="es-ES" sz="3200" dirty="0" err="1" smtClean="0"/>
              <a:t>utilisant</a:t>
            </a:r>
            <a:r>
              <a:rPr lang="es-ES" sz="3200" dirty="0" smtClean="0"/>
              <a:t> les </a:t>
            </a:r>
            <a:r>
              <a:rPr lang="es-ES" sz="3200" dirty="0" err="1" smtClean="0"/>
              <a:t>informations</a:t>
            </a:r>
            <a:r>
              <a:rPr lang="es-ES" sz="3200" dirty="0" smtClean="0"/>
              <a:t> </a:t>
            </a:r>
            <a:r>
              <a:rPr lang="es-ES" sz="3200" dirty="0" err="1" smtClean="0"/>
              <a:t>suivantes</a:t>
            </a:r>
            <a:r>
              <a:rPr lang="es-ES" sz="3200" dirty="0" smtClean="0"/>
              <a:t>.  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132856"/>
            <a:ext cx="2818656" cy="408843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s-ES" dirty="0" smtClean="0"/>
              <a:t>Je cherche un…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2è </a:t>
            </a:r>
            <a:r>
              <a:rPr lang="es-ES" dirty="0" err="1" smtClean="0"/>
              <a:t>ét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Avec</a:t>
            </a:r>
            <a:r>
              <a:rPr lang="es-ES" dirty="0" smtClean="0"/>
              <a:t> </a:t>
            </a:r>
            <a:r>
              <a:rPr lang="es-ES" dirty="0" err="1" smtClean="0"/>
              <a:t>Asc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Services</a:t>
            </a:r>
            <a:r>
              <a:rPr lang="es-ES" dirty="0" smtClean="0"/>
              <a:t>: </a:t>
            </a:r>
            <a:r>
              <a:rPr lang="es-ES" dirty="0" err="1" smtClean="0"/>
              <a:t>supermarché</a:t>
            </a:r>
            <a:r>
              <a:rPr lang="es-ES" dirty="0" smtClean="0"/>
              <a:t>, bus et </a:t>
            </a:r>
            <a:r>
              <a:rPr lang="es-ES" dirty="0" err="1" smtClean="0"/>
              <a:t>métro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Balcon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Lumineux</a:t>
            </a:r>
            <a:r>
              <a:rPr lang="es-ES" dirty="0" smtClean="0"/>
              <a:t>. </a:t>
            </a:r>
            <a:endParaRPr lang="es-ES" dirty="0"/>
          </a:p>
          <a:p>
            <a:r>
              <a:rPr lang="es-ES" dirty="0" err="1" smtClean="0"/>
              <a:t>Vide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Maison</a:t>
            </a:r>
            <a:r>
              <a:rPr lang="es-ES" dirty="0" smtClean="0"/>
              <a:t> </a:t>
            </a:r>
            <a:r>
              <a:rPr lang="es-ES" dirty="0" err="1" smtClean="0"/>
              <a:t>moderne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Chauf</a:t>
            </a:r>
            <a:r>
              <a:rPr lang="es-ES" dirty="0" smtClean="0"/>
              <a:t>. </a:t>
            </a:r>
            <a:r>
              <a:rPr lang="es-ES" dirty="0" err="1" smtClean="0"/>
              <a:t>Élec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Loyer</a:t>
            </a:r>
            <a:r>
              <a:rPr lang="es-ES" dirty="0" smtClean="0"/>
              <a:t>: </a:t>
            </a:r>
            <a:r>
              <a:rPr lang="es-ES" dirty="0" err="1" smtClean="0"/>
              <a:t>maximum</a:t>
            </a:r>
            <a:r>
              <a:rPr lang="es-ES" dirty="0" smtClean="0"/>
              <a:t> 550€</a:t>
            </a:r>
          </a:p>
          <a:p>
            <a:r>
              <a:rPr lang="es-ES" dirty="0" smtClean="0"/>
              <a:t>Surface: 90m2</a:t>
            </a:r>
          </a:p>
          <a:p>
            <a:r>
              <a:rPr lang="es-ES" dirty="0"/>
              <a:t>F</a:t>
            </a:r>
            <a:r>
              <a:rPr lang="es-ES" dirty="0" smtClean="0"/>
              <a:t>3 </a:t>
            </a:r>
          </a:p>
          <a:p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187" y="1988840"/>
            <a:ext cx="431482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77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132856"/>
            <a:ext cx="2818656" cy="40884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1600" dirty="0" smtClean="0"/>
              <a:t>Je cherche un…</a:t>
            </a:r>
          </a:p>
          <a:p>
            <a:pPr>
              <a:buNone/>
            </a:pPr>
            <a:endParaRPr lang="es-ES" sz="1600" dirty="0" smtClean="0"/>
          </a:p>
          <a:p>
            <a:r>
              <a:rPr lang="es-ES" sz="1600" dirty="0" smtClean="0"/>
              <a:t>4è </a:t>
            </a:r>
            <a:r>
              <a:rPr lang="es-ES" sz="1600" dirty="0" err="1" smtClean="0"/>
              <a:t>ét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Avec</a:t>
            </a:r>
            <a:r>
              <a:rPr lang="es-ES" sz="1600" dirty="0" smtClean="0"/>
              <a:t> </a:t>
            </a:r>
            <a:r>
              <a:rPr lang="es-ES" sz="1600" dirty="0" err="1" smtClean="0"/>
              <a:t>Asc</a:t>
            </a:r>
            <a:r>
              <a:rPr lang="es-ES" sz="1600" dirty="0" smtClean="0"/>
              <a:t>.</a:t>
            </a:r>
          </a:p>
          <a:p>
            <a:r>
              <a:rPr lang="es-ES" sz="1600" dirty="0" err="1" smtClean="0"/>
              <a:t>Services</a:t>
            </a:r>
            <a:r>
              <a:rPr lang="es-ES" sz="1600" dirty="0" smtClean="0"/>
              <a:t>: </a:t>
            </a:r>
            <a:r>
              <a:rPr lang="es-ES" sz="1600" dirty="0" err="1" smtClean="0"/>
              <a:t>école</a:t>
            </a:r>
            <a:r>
              <a:rPr lang="es-ES" sz="1600" dirty="0" smtClean="0"/>
              <a:t>, </a:t>
            </a:r>
            <a:r>
              <a:rPr lang="es-ES" sz="1600" dirty="0" err="1" smtClean="0"/>
              <a:t>arrêt</a:t>
            </a:r>
            <a:r>
              <a:rPr lang="es-ES" sz="1600" dirty="0" smtClean="0"/>
              <a:t> de </a:t>
            </a:r>
            <a:r>
              <a:rPr lang="es-ES" sz="1600" dirty="0" err="1" smtClean="0"/>
              <a:t>métro</a:t>
            </a:r>
            <a:r>
              <a:rPr lang="es-ES" sz="1600" dirty="0" smtClean="0"/>
              <a:t>,  </a:t>
            </a:r>
            <a:r>
              <a:rPr lang="es-ES" sz="1600" dirty="0" err="1" smtClean="0"/>
              <a:t>arrêt</a:t>
            </a:r>
            <a:r>
              <a:rPr lang="es-ES" sz="1600" dirty="0" smtClean="0"/>
              <a:t> de taxi, </a:t>
            </a:r>
            <a:r>
              <a:rPr lang="es-ES" sz="1600" dirty="0" err="1" smtClean="0"/>
              <a:t>église</a:t>
            </a:r>
            <a:r>
              <a:rPr lang="es-ES" sz="1600" dirty="0" smtClean="0"/>
              <a:t>. </a:t>
            </a:r>
          </a:p>
          <a:p>
            <a:r>
              <a:rPr lang="es-ES" sz="1600" dirty="0" smtClean="0"/>
              <a:t>Clair, confortable.  </a:t>
            </a:r>
          </a:p>
          <a:p>
            <a:r>
              <a:rPr lang="es-ES" sz="1600" dirty="0" err="1" smtClean="0"/>
              <a:t>Meublé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Maison</a:t>
            </a:r>
            <a:r>
              <a:rPr lang="es-ES" sz="1600" dirty="0" smtClean="0"/>
              <a:t> </a:t>
            </a:r>
            <a:r>
              <a:rPr lang="es-ES" sz="1600" dirty="0" err="1" smtClean="0"/>
              <a:t>ancienne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Fumeur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Neuf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Climatisation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Loyer</a:t>
            </a:r>
            <a:r>
              <a:rPr lang="es-ES" sz="1600" dirty="0" smtClean="0"/>
              <a:t>: </a:t>
            </a:r>
            <a:r>
              <a:rPr lang="es-ES" sz="1600" dirty="0" err="1" smtClean="0"/>
              <a:t>maximum</a:t>
            </a:r>
            <a:r>
              <a:rPr lang="es-ES" sz="1600" dirty="0" smtClean="0"/>
              <a:t> 600€</a:t>
            </a:r>
          </a:p>
          <a:p>
            <a:r>
              <a:rPr lang="es-ES" sz="1600" dirty="0" smtClean="0"/>
              <a:t>Surface: 120m2</a:t>
            </a:r>
          </a:p>
          <a:p>
            <a:r>
              <a:rPr lang="es-ES" sz="1600" dirty="0"/>
              <a:t>F</a:t>
            </a:r>
            <a:r>
              <a:rPr lang="es-ES" sz="1600" dirty="0" smtClean="0"/>
              <a:t>4</a:t>
            </a:r>
          </a:p>
          <a:p>
            <a:endParaRPr lang="es-ES" sz="1600" dirty="0" smtClean="0"/>
          </a:p>
          <a:p>
            <a:pPr marL="0" indent="0">
              <a:buNone/>
            </a:pPr>
            <a:r>
              <a:rPr lang="es-ES" sz="1600" dirty="0" smtClean="0"/>
              <a:t> </a:t>
            </a:r>
          </a:p>
          <a:p>
            <a:endParaRPr lang="es-E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2209" b="99598" l="0" r="98519">
                        <a14:foregroundMark x1="21728" y1="22088" x2="22222" y2="73896"/>
                        <a14:foregroundMark x1="40494" y1="37349" x2="40494" y2="52008"/>
                        <a14:foregroundMark x1="40494" y1="52008" x2="35309" y2="74699"/>
                        <a14:foregroundMark x1="82222" y1="5422" x2="49136" y2="48394"/>
                        <a14:foregroundMark x1="52593" y1="26908" x2="51111" y2="51406"/>
                        <a14:foregroundMark x1="61728" y1="14257" x2="69877" y2="46386"/>
                        <a14:foregroundMark x1="57778" y1="15462" x2="57778" y2="15462"/>
                        <a14:foregroundMark x1="82469" y1="6627" x2="49383" y2="16265"/>
                        <a14:foregroundMark x1="82469" y1="8434" x2="95309" y2="83735"/>
                        <a14:foregroundMark x1="12840" y1="24096" x2="1235" y2="81526"/>
                        <a14:foregroundMark x1="75556" y1="56024" x2="11605" y2="89960"/>
                        <a14:foregroundMark x1="67407" y1="85141" x2="54568" y2="64257"/>
                        <a14:foregroundMark x1="56543" y1="48795" x2="50123" y2="72289"/>
                        <a14:foregroundMark x1="51605" y1="24498" x2="46173" y2="35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857625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smtClean="0"/>
              <a:t>Monologue: Vous cherchez un appartement. </a:t>
            </a:r>
            <a:br>
              <a:rPr lang="es-ES" sz="3200" smtClean="0"/>
            </a:br>
            <a:r>
              <a:rPr lang="es-ES" sz="3200" smtClean="0"/>
              <a:t>Décrivez  votre appartement idéal en utilisant les informations suivantes.  </a:t>
            </a:r>
            <a:endParaRPr lang="es-ES" sz="3200" dirty="0"/>
          </a:p>
        </p:txBody>
      </p:sp>
    </p:spTree>
    <p:extLst>
      <p:ext uri="{BB962C8B-B14F-4D97-AF65-F5344CB8AC3E}">
        <p14:creationId xmlns="" xmlns:p14="http://schemas.microsoft.com/office/powerpoint/2010/main" val="311084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844824"/>
            <a:ext cx="2818656" cy="40884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1600" dirty="0" smtClean="0"/>
              <a:t>Je cherche un…</a:t>
            </a:r>
          </a:p>
          <a:p>
            <a:pPr>
              <a:buNone/>
            </a:pPr>
            <a:endParaRPr lang="es-ES" sz="1600" dirty="0" smtClean="0"/>
          </a:p>
          <a:p>
            <a:r>
              <a:rPr lang="es-ES" sz="1600" dirty="0" smtClean="0"/>
              <a:t>1è </a:t>
            </a:r>
            <a:r>
              <a:rPr lang="es-ES" sz="1600" dirty="0" err="1" smtClean="0"/>
              <a:t>ét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Avec</a:t>
            </a:r>
            <a:r>
              <a:rPr lang="es-ES" sz="1600" dirty="0" smtClean="0"/>
              <a:t> </a:t>
            </a:r>
            <a:r>
              <a:rPr lang="es-ES" sz="1600" dirty="0" err="1" smtClean="0"/>
              <a:t>Asc</a:t>
            </a:r>
            <a:r>
              <a:rPr lang="es-ES" sz="1600" dirty="0" smtClean="0"/>
              <a:t>.</a:t>
            </a:r>
          </a:p>
          <a:p>
            <a:r>
              <a:rPr lang="es-ES" sz="1600" dirty="0" err="1" smtClean="0"/>
              <a:t>Services</a:t>
            </a:r>
            <a:r>
              <a:rPr lang="es-ES" sz="1600" dirty="0" smtClean="0"/>
              <a:t>: centre </a:t>
            </a:r>
            <a:r>
              <a:rPr lang="es-ES" sz="1600" dirty="0" err="1" smtClean="0"/>
              <a:t>commercial</a:t>
            </a:r>
            <a:r>
              <a:rPr lang="es-ES" sz="1600" dirty="0" smtClean="0"/>
              <a:t>, </a:t>
            </a:r>
            <a:r>
              <a:rPr lang="es-ES" sz="1600" dirty="0" err="1" smtClean="0"/>
              <a:t>université</a:t>
            </a:r>
            <a:r>
              <a:rPr lang="es-ES" sz="1600" dirty="0" smtClean="0"/>
              <a:t>, </a:t>
            </a:r>
            <a:r>
              <a:rPr lang="es-ES" sz="1600" dirty="0" err="1" smtClean="0"/>
              <a:t>cinemás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ensoleillé</a:t>
            </a:r>
            <a:r>
              <a:rPr lang="es-ES" sz="1600" dirty="0" smtClean="0"/>
              <a:t>, confortable.  </a:t>
            </a:r>
          </a:p>
          <a:p>
            <a:r>
              <a:rPr lang="es-ES" sz="1600" dirty="0" err="1" smtClean="0"/>
              <a:t>Cuisine</a:t>
            </a:r>
            <a:r>
              <a:rPr lang="es-ES" sz="1600" dirty="0" smtClean="0"/>
              <a:t> </a:t>
            </a:r>
            <a:r>
              <a:rPr lang="es-ES" sz="1600" dirty="0" err="1" smtClean="0"/>
              <a:t>équipée</a:t>
            </a:r>
            <a:r>
              <a:rPr lang="es-ES" sz="1600" dirty="0" smtClean="0"/>
              <a:t>.</a:t>
            </a:r>
          </a:p>
          <a:p>
            <a:r>
              <a:rPr lang="es-ES" sz="1600" dirty="0" err="1" smtClean="0"/>
              <a:t>Spacieux</a:t>
            </a:r>
            <a:r>
              <a:rPr lang="es-ES" sz="1600" dirty="0" smtClean="0"/>
              <a:t>. </a:t>
            </a:r>
          </a:p>
          <a:p>
            <a:r>
              <a:rPr lang="es-ES" sz="1600" dirty="0" smtClean="0"/>
              <a:t>Non-</a:t>
            </a:r>
            <a:r>
              <a:rPr lang="es-ES" sz="1600" dirty="0" err="1" smtClean="0"/>
              <a:t>fumeur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Meublé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Neuf</a:t>
            </a:r>
            <a:r>
              <a:rPr lang="es-ES" sz="1600" dirty="0" smtClean="0"/>
              <a:t>.  </a:t>
            </a:r>
          </a:p>
          <a:p>
            <a:r>
              <a:rPr lang="es-ES" sz="1600" dirty="0" smtClean="0"/>
              <a:t>Sans </a:t>
            </a:r>
            <a:r>
              <a:rPr lang="es-ES" sz="1600" dirty="0" err="1" smtClean="0"/>
              <a:t>chauff</a:t>
            </a:r>
            <a:r>
              <a:rPr lang="es-ES" sz="1600" dirty="0" smtClean="0"/>
              <a:t>. </a:t>
            </a:r>
          </a:p>
          <a:p>
            <a:r>
              <a:rPr lang="es-ES" sz="1600" dirty="0" err="1" smtClean="0"/>
              <a:t>Loyer</a:t>
            </a:r>
            <a:r>
              <a:rPr lang="es-ES" sz="1600" dirty="0" smtClean="0"/>
              <a:t>: </a:t>
            </a:r>
            <a:r>
              <a:rPr lang="es-ES" sz="1600" dirty="0" err="1" smtClean="0"/>
              <a:t>maximum</a:t>
            </a:r>
            <a:r>
              <a:rPr lang="es-ES" sz="1600" dirty="0" smtClean="0"/>
              <a:t> 789€</a:t>
            </a:r>
          </a:p>
          <a:p>
            <a:r>
              <a:rPr lang="es-ES" sz="1600" dirty="0" smtClean="0"/>
              <a:t>Surface: 120m2</a:t>
            </a:r>
          </a:p>
          <a:p>
            <a:r>
              <a:rPr lang="es-ES" sz="1600" dirty="0" smtClean="0"/>
              <a:t>F2</a:t>
            </a:r>
          </a:p>
          <a:p>
            <a:pPr marL="0" indent="0">
              <a:buNone/>
            </a:pPr>
            <a:r>
              <a:rPr lang="es-ES" sz="1600" dirty="0" smtClean="0"/>
              <a:t> </a:t>
            </a:r>
          </a:p>
          <a:p>
            <a:endParaRPr lang="es-E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3312368" cy="488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smtClean="0"/>
              <a:t>Monologue: Vous cherchez un appartement. </a:t>
            </a:r>
            <a:br>
              <a:rPr lang="es-ES" sz="3200" smtClean="0"/>
            </a:br>
            <a:r>
              <a:rPr lang="es-ES" sz="3200" smtClean="0"/>
              <a:t>Décrivez  votre appartement idéal en utilisant les informations suivantes.  </a:t>
            </a:r>
            <a:endParaRPr lang="es-ES" sz="3200" dirty="0"/>
          </a:p>
        </p:txBody>
      </p:sp>
    </p:spTree>
    <p:extLst>
      <p:ext uri="{BB962C8B-B14F-4D97-AF65-F5344CB8AC3E}">
        <p14:creationId xmlns="" xmlns:p14="http://schemas.microsoft.com/office/powerpoint/2010/main" val="25988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INTERACTIONS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146" name="Picture 2" descr="http://photos.fr.foncia.com/photosagence/1005_177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143228" cy="4607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940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0233" y="6021288"/>
            <a:ext cx="8229600" cy="4949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arrivez</a:t>
            </a:r>
            <a:r>
              <a:rPr lang="es-ES" sz="1800" dirty="0" smtClean="0"/>
              <a:t> à un </a:t>
            </a:r>
            <a:r>
              <a:rPr lang="es-ES" sz="1800" dirty="0" err="1" smtClean="0"/>
              <a:t>accord</a:t>
            </a:r>
            <a:r>
              <a:rPr lang="es-ES" sz="1800" dirty="0" smtClean="0"/>
              <a:t>. </a:t>
            </a:r>
            <a:br>
              <a:rPr lang="es-ES" sz="1800" dirty="0" smtClean="0"/>
            </a:br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acceptez</a:t>
            </a:r>
            <a:r>
              <a:rPr lang="es-ES" sz="1800" dirty="0" smtClean="0"/>
              <a:t> </a:t>
            </a:r>
            <a:r>
              <a:rPr lang="es-ES" sz="1800" dirty="0" err="1" smtClean="0"/>
              <a:t>ou</a:t>
            </a:r>
            <a:r>
              <a:rPr lang="es-ES" sz="1800" dirty="0" smtClean="0"/>
              <a:t> </a:t>
            </a:r>
            <a:r>
              <a:rPr lang="es-ES" sz="1800" dirty="0" err="1" smtClean="0"/>
              <a:t>refusez</a:t>
            </a:r>
            <a:r>
              <a:rPr lang="es-ES" sz="1800" dirty="0" smtClean="0"/>
              <a:t> </a:t>
            </a:r>
            <a:r>
              <a:rPr lang="es-ES" sz="1800" dirty="0" err="1" smtClean="0"/>
              <a:t>l’appartement</a:t>
            </a:r>
            <a:r>
              <a:rPr lang="es-ES" sz="1800" dirty="0" smtClean="0"/>
              <a:t> </a:t>
            </a:r>
            <a:r>
              <a:rPr lang="es-ES" sz="1800" dirty="0" err="1" smtClean="0"/>
              <a:t>ou</a:t>
            </a:r>
            <a:r>
              <a:rPr lang="es-ES" sz="1800" dirty="0" smtClean="0"/>
              <a:t> la </a:t>
            </a:r>
            <a:r>
              <a:rPr lang="es-ES" sz="1800" dirty="0" err="1" smtClean="0"/>
              <a:t>maison</a:t>
            </a: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484783"/>
            <a:ext cx="3888432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CLIENT / E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saluez</a:t>
            </a:r>
            <a:r>
              <a:rPr lang="es-ES" dirty="0"/>
              <a:t>.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décrivez</a:t>
            </a:r>
            <a:r>
              <a:rPr lang="es-ES" dirty="0" smtClean="0"/>
              <a:t> </a:t>
            </a:r>
            <a:r>
              <a:rPr lang="es-ES" dirty="0" err="1" smtClean="0"/>
              <a:t>l’annonce</a:t>
            </a:r>
            <a:r>
              <a:rPr lang="es-ES" dirty="0" smtClean="0"/>
              <a:t> que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avez</a:t>
            </a:r>
            <a:r>
              <a:rPr lang="es-ES" dirty="0" smtClean="0"/>
              <a:t> </a:t>
            </a:r>
            <a:r>
              <a:rPr lang="es-ES" dirty="0" err="1" smtClean="0"/>
              <a:t>lue</a:t>
            </a:r>
            <a:r>
              <a:rPr lang="es-ES" dirty="0" smtClean="0"/>
              <a:t>: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acceptez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</a:t>
            </a:r>
            <a:r>
              <a:rPr lang="es-ES" dirty="0" err="1" smtClean="0"/>
              <a:t>réfusez</a:t>
            </a:r>
            <a:r>
              <a:rPr lang="es-ES" dirty="0" smtClean="0"/>
              <a:t> </a:t>
            </a:r>
            <a:r>
              <a:rPr lang="es-ES" dirty="0" err="1" smtClean="0"/>
              <a:t>l’appartement</a:t>
            </a:r>
            <a:r>
              <a:rPr lang="es-E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 </a:t>
            </a:r>
            <a:r>
              <a:rPr lang="es-ES" dirty="0" err="1" smtClean="0"/>
              <a:t>oui</a:t>
            </a:r>
            <a:r>
              <a:rPr lang="es-ES" dirty="0" smtClean="0"/>
              <a:t>,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fixez</a:t>
            </a:r>
            <a:r>
              <a:rPr lang="es-ES" dirty="0" smtClean="0"/>
              <a:t>  </a:t>
            </a:r>
            <a:r>
              <a:rPr lang="es-ES" dirty="0" err="1" smtClean="0"/>
              <a:t>rendez-vous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visiter</a:t>
            </a:r>
            <a:r>
              <a:rPr lang="es-ES" dirty="0" smtClean="0"/>
              <a:t> </a:t>
            </a:r>
            <a:r>
              <a:rPr lang="es-ES" dirty="0" err="1" smtClean="0"/>
              <a:t>l’appartement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prenez</a:t>
            </a:r>
            <a:r>
              <a:rPr lang="es-ES" dirty="0" smtClean="0"/>
              <a:t> </a:t>
            </a:r>
            <a:r>
              <a:rPr lang="es-ES" dirty="0" err="1" smtClean="0"/>
              <a:t>congé</a:t>
            </a:r>
            <a:r>
              <a:rPr lang="es-ES" dirty="0" smtClean="0"/>
              <a:t>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90882" y="1476370"/>
            <a:ext cx="3816424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AGENT IMMOBILIER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saluez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dites</a:t>
            </a:r>
            <a:r>
              <a:rPr lang="es-ES" dirty="0" smtClean="0"/>
              <a:t> à ce </a:t>
            </a:r>
            <a:r>
              <a:rPr lang="es-ES" dirty="0" err="1" smtClean="0"/>
              <a:t>client</a:t>
            </a:r>
            <a:r>
              <a:rPr lang="es-ES" dirty="0" smtClean="0"/>
              <a:t> que </a:t>
            </a:r>
            <a:r>
              <a:rPr lang="es-ES" dirty="0" err="1" smtClean="0"/>
              <a:t>l’appartement</a:t>
            </a:r>
            <a:r>
              <a:rPr lang="es-ES" dirty="0" smtClean="0"/>
              <a:t> a </a:t>
            </a:r>
            <a:r>
              <a:rPr lang="es-ES" dirty="0" err="1" smtClean="0"/>
              <a:t>été</a:t>
            </a:r>
            <a:r>
              <a:rPr lang="es-ES" dirty="0" smtClean="0"/>
              <a:t> </a:t>
            </a:r>
            <a:r>
              <a:rPr lang="es-ES" dirty="0" err="1" smtClean="0"/>
              <a:t>déjà</a:t>
            </a:r>
            <a:r>
              <a:rPr lang="es-ES" dirty="0" smtClean="0"/>
              <a:t> </a:t>
            </a:r>
            <a:r>
              <a:rPr lang="es-ES" dirty="0" err="1" smtClean="0"/>
              <a:t>loué</a:t>
            </a:r>
            <a:r>
              <a:rPr lang="es-ES" dirty="0" smtClean="0"/>
              <a:t>. </a:t>
            </a:r>
            <a:r>
              <a:rPr lang="es-ES" dirty="0" err="1" smtClean="0"/>
              <a:t>Mais</a:t>
            </a:r>
            <a:r>
              <a:rPr lang="es-ES" dirty="0" smtClean="0"/>
              <a:t> </a:t>
            </a:r>
            <a:r>
              <a:rPr lang="es-ES" dirty="0" err="1" smtClean="0"/>
              <a:t>vous</a:t>
            </a:r>
            <a:r>
              <a:rPr lang="es-ES" dirty="0" smtClean="0"/>
              <a:t> lui en </a:t>
            </a:r>
            <a:r>
              <a:rPr lang="es-ES" dirty="0" err="1" smtClean="0"/>
              <a:t>proposez</a:t>
            </a:r>
            <a:r>
              <a:rPr lang="es-ES" dirty="0" smtClean="0"/>
              <a:t> un </a:t>
            </a:r>
            <a:r>
              <a:rPr lang="es-ES" dirty="0" err="1" smtClean="0"/>
              <a:t>autre</a:t>
            </a:r>
            <a:r>
              <a:rPr lang="es-ES" dirty="0" smtClean="0"/>
              <a:t>: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 le </a:t>
            </a:r>
            <a:r>
              <a:rPr lang="es-ES" dirty="0" err="1" smtClean="0"/>
              <a:t>client</a:t>
            </a:r>
            <a:r>
              <a:rPr lang="es-ES" dirty="0" smtClean="0"/>
              <a:t> </a:t>
            </a:r>
            <a:r>
              <a:rPr lang="es-ES" dirty="0" err="1" smtClean="0"/>
              <a:t>accepte</a:t>
            </a:r>
            <a:r>
              <a:rPr lang="es-ES" dirty="0" smtClean="0"/>
              <a:t>,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fixez</a:t>
            </a:r>
            <a:r>
              <a:rPr lang="es-ES" dirty="0" smtClean="0"/>
              <a:t> </a:t>
            </a:r>
            <a:r>
              <a:rPr lang="es-ES" dirty="0" err="1" smtClean="0"/>
              <a:t>rendez-vous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prenez</a:t>
            </a:r>
            <a:r>
              <a:rPr lang="es-ES" dirty="0" smtClean="0"/>
              <a:t> </a:t>
            </a:r>
            <a:r>
              <a:rPr lang="es-ES" dirty="0" err="1" smtClean="0"/>
              <a:t>congé</a:t>
            </a:r>
            <a:r>
              <a:rPr lang="es-ES" dirty="0" smtClean="0"/>
              <a:t>. </a:t>
            </a:r>
          </a:p>
          <a:p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98686" y="188640"/>
            <a:ext cx="800862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INTERACTIONS </a:t>
            </a:r>
            <a:br>
              <a:rPr lang="es-ES" dirty="0" smtClean="0"/>
            </a:br>
            <a:r>
              <a:rPr lang="es-ES" dirty="0" smtClean="0"/>
              <a:t>AGENCE IMMOBILIÈRE. </a:t>
            </a:r>
          </a:p>
          <a:p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téléphonez</a:t>
            </a:r>
            <a:r>
              <a:rPr lang="es-ES" dirty="0" smtClean="0"/>
              <a:t> à </a:t>
            </a:r>
            <a:r>
              <a:rPr lang="es-ES" dirty="0" err="1" smtClean="0"/>
              <a:t>l’agence</a:t>
            </a:r>
            <a:r>
              <a:rPr lang="es-ES" dirty="0" smtClean="0"/>
              <a:t> </a:t>
            </a:r>
            <a:r>
              <a:rPr lang="es-ES" dirty="0" err="1" smtClean="0"/>
              <a:t>immobilière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intéresser</a:t>
            </a:r>
            <a:r>
              <a:rPr lang="es-ES" dirty="0" smtClean="0"/>
              <a:t> à la </a:t>
            </a:r>
            <a:r>
              <a:rPr lang="es-ES" dirty="0" err="1" smtClean="0"/>
              <a:t>petite</a:t>
            </a:r>
            <a:r>
              <a:rPr lang="es-ES" dirty="0" smtClean="0"/>
              <a:t> </a:t>
            </a:r>
            <a:r>
              <a:rPr lang="es-ES" dirty="0" err="1" smtClean="0"/>
              <a:t>annonce</a:t>
            </a:r>
            <a:r>
              <a:rPr lang="es-ES" dirty="0" smtClean="0"/>
              <a:t> que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avez</a:t>
            </a:r>
            <a:r>
              <a:rPr lang="es-ES" dirty="0" smtClean="0"/>
              <a:t> </a:t>
            </a:r>
            <a:r>
              <a:rPr lang="es-ES" dirty="0" err="1" smtClean="0"/>
              <a:t>lue</a:t>
            </a:r>
            <a:r>
              <a:rPr lang="es-ES" dirty="0" smtClean="0"/>
              <a:t> </a:t>
            </a:r>
            <a:r>
              <a:rPr lang="es-ES" dirty="0" err="1" smtClean="0"/>
              <a:t>dans</a:t>
            </a:r>
            <a:r>
              <a:rPr lang="es-ES" dirty="0" smtClean="0"/>
              <a:t> le </a:t>
            </a:r>
            <a:r>
              <a:rPr lang="es-ES" dirty="0" err="1" smtClean="0"/>
              <a:t>journal</a:t>
            </a:r>
            <a:r>
              <a:rPr lang="es-ES" dirty="0" smtClean="0"/>
              <a:t> </a:t>
            </a:r>
            <a:r>
              <a:rPr lang="es-ES" dirty="0" err="1" smtClean="0"/>
              <a:t>paru</a:t>
            </a:r>
            <a:r>
              <a:rPr lang="es-ES" dirty="0" smtClean="0"/>
              <a:t>/</a:t>
            </a:r>
            <a:r>
              <a:rPr lang="es-ES" dirty="0" err="1" smtClean="0"/>
              <a:t>vendu</a:t>
            </a:r>
            <a:r>
              <a:rPr lang="es-ES" dirty="0" smtClean="0"/>
              <a:t>.  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56" y="2924944"/>
            <a:ext cx="2895456" cy="133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65065"/>
            <a:ext cx="3024336" cy="135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194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0233" y="6021288"/>
            <a:ext cx="8229600" cy="4949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arrivez</a:t>
            </a:r>
            <a:r>
              <a:rPr lang="es-ES" sz="1800" dirty="0" smtClean="0"/>
              <a:t> à un </a:t>
            </a:r>
            <a:r>
              <a:rPr lang="es-ES" sz="1800" dirty="0" err="1" smtClean="0"/>
              <a:t>accord</a:t>
            </a:r>
            <a:r>
              <a:rPr lang="es-ES" sz="1800" dirty="0" smtClean="0"/>
              <a:t>. </a:t>
            </a:r>
            <a:br>
              <a:rPr lang="es-ES" sz="1800" dirty="0" smtClean="0"/>
            </a:br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acceptez</a:t>
            </a:r>
            <a:r>
              <a:rPr lang="es-ES" sz="1800" dirty="0" smtClean="0"/>
              <a:t> </a:t>
            </a:r>
            <a:r>
              <a:rPr lang="es-ES" sz="1800" dirty="0" err="1" smtClean="0"/>
              <a:t>ou</a:t>
            </a:r>
            <a:r>
              <a:rPr lang="es-ES" sz="1800" dirty="0" smtClean="0"/>
              <a:t> </a:t>
            </a:r>
            <a:r>
              <a:rPr lang="es-ES" sz="1800" dirty="0" err="1" smtClean="0"/>
              <a:t>refusez</a:t>
            </a:r>
            <a:r>
              <a:rPr lang="es-ES" sz="1800" dirty="0" smtClean="0"/>
              <a:t> </a:t>
            </a:r>
            <a:r>
              <a:rPr lang="es-ES" sz="1800" dirty="0" err="1" smtClean="0"/>
              <a:t>l’appartement</a:t>
            </a:r>
            <a:r>
              <a:rPr lang="es-ES" sz="1800" dirty="0" smtClean="0"/>
              <a:t> </a:t>
            </a:r>
            <a:r>
              <a:rPr lang="es-ES" sz="1800" dirty="0" err="1" smtClean="0"/>
              <a:t>ou</a:t>
            </a:r>
            <a:r>
              <a:rPr lang="es-ES" sz="1800" dirty="0" smtClean="0"/>
              <a:t> la </a:t>
            </a:r>
            <a:r>
              <a:rPr lang="es-ES" sz="1800" dirty="0" err="1" smtClean="0"/>
              <a:t>maison</a:t>
            </a: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484783"/>
            <a:ext cx="3888432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CLIENT / E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saluez</a:t>
            </a:r>
            <a:r>
              <a:rPr lang="es-ES" dirty="0"/>
              <a:t>.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décrivez</a:t>
            </a:r>
            <a:r>
              <a:rPr lang="es-ES" dirty="0" smtClean="0"/>
              <a:t> </a:t>
            </a:r>
            <a:r>
              <a:rPr lang="es-ES" dirty="0" err="1" smtClean="0"/>
              <a:t>l’annonce</a:t>
            </a:r>
            <a:r>
              <a:rPr lang="es-ES" dirty="0" smtClean="0"/>
              <a:t> que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avez</a:t>
            </a:r>
            <a:r>
              <a:rPr lang="es-ES" dirty="0" smtClean="0"/>
              <a:t> </a:t>
            </a:r>
            <a:r>
              <a:rPr lang="es-ES" dirty="0" err="1" smtClean="0"/>
              <a:t>lue</a:t>
            </a:r>
            <a:r>
              <a:rPr lang="es-ES" dirty="0" smtClean="0"/>
              <a:t>: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acceptez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</a:t>
            </a:r>
            <a:r>
              <a:rPr lang="es-ES" dirty="0" err="1" smtClean="0"/>
              <a:t>réfusez</a:t>
            </a:r>
            <a:r>
              <a:rPr lang="es-ES" dirty="0" smtClean="0"/>
              <a:t> </a:t>
            </a:r>
            <a:r>
              <a:rPr lang="es-ES" dirty="0" err="1" smtClean="0"/>
              <a:t>l’appartement</a:t>
            </a:r>
            <a:r>
              <a:rPr lang="es-E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 </a:t>
            </a:r>
            <a:r>
              <a:rPr lang="es-ES" dirty="0" err="1" smtClean="0"/>
              <a:t>oui</a:t>
            </a:r>
            <a:r>
              <a:rPr lang="es-ES" dirty="0" smtClean="0"/>
              <a:t>,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fixez</a:t>
            </a:r>
            <a:r>
              <a:rPr lang="es-ES" dirty="0" smtClean="0"/>
              <a:t>  </a:t>
            </a:r>
            <a:r>
              <a:rPr lang="es-ES" dirty="0" err="1" smtClean="0"/>
              <a:t>rendez-vous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visiter</a:t>
            </a:r>
            <a:r>
              <a:rPr lang="es-ES" dirty="0" smtClean="0"/>
              <a:t> </a:t>
            </a:r>
            <a:r>
              <a:rPr lang="es-ES" dirty="0" err="1" smtClean="0"/>
              <a:t>l’appartement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prenez</a:t>
            </a:r>
            <a:r>
              <a:rPr lang="es-ES" dirty="0" smtClean="0"/>
              <a:t> </a:t>
            </a:r>
            <a:r>
              <a:rPr lang="es-ES" dirty="0" err="1" smtClean="0"/>
              <a:t>congé</a:t>
            </a:r>
            <a:r>
              <a:rPr lang="es-ES" dirty="0" smtClean="0"/>
              <a:t>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90882" y="1476370"/>
            <a:ext cx="3816424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AGENT IMMOBILIER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saluez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dites</a:t>
            </a:r>
            <a:r>
              <a:rPr lang="es-ES" dirty="0" smtClean="0"/>
              <a:t> à ce </a:t>
            </a:r>
            <a:r>
              <a:rPr lang="es-ES" dirty="0" err="1" smtClean="0"/>
              <a:t>client</a:t>
            </a:r>
            <a:r>
              <a:rPr lang="es-ES" dirty="0" smtClean="0"/>
              <a:t> que </a:t>
            </a:r>
            <a:r>
              <a:rPr lang="es-ES" dirty="0" err="1" smtClean="0"/>
              <a:t>l’appartement</a:t>
            </a:r>
            <a:r>
              <a:rPr lang="es-ES" dirty="0" smtClean="0"/>
              <a:t> a </a:t>
            </a:r>
            <a:r>
              <a:rPr lang="es-ES" dirty="0" err="1" smtClean="0"/>
              <a:t>été</a:t>
            </a:r>
            <a:r>
              <a:rPr lang="es-ES" dirty="0" smtClean="0"/>
              <a:t> </a:t>
            </a:r>
            <a:r>
              <a:rPr lang="es-ES" dirty="0" err="1" smtClean="0"/>
              <a:t>déjà</a:t>
            </a:r>
            <a:r>
              <a:rPr lang="es-ES" dirty="0" smtClean="0"/>
              <a:t> </a:t>
            </a:r>
            <a:r>
              <a:rPr lang="es-ES" dirty="0" err="1" smtClean="0"/>
              <a:t>loué</a:t>
            </a:r>
            <a:r>
              <a:rPr lang="es-ES" dirty="0" smtClean="0"/>
              <a:t>. </a:t>
            </a:r>
            <a:r>
              <a:rPr lang="es-ES" dirty="0" err="1" smtClean="0"/>
              <a:t>Mais</a:t>
            </a:r>
            <a:r>
              <a:rPr lang="es-ES" dirty="0" smtClean="0"/>
              <a:t> </a:t>
            </a:r>
            <a:r>
              <a:rPr lang="es-ES" dirty="0" err="1" smtClean="0"/>
              <a:t>vous</a:t>
            </a:r>
            <a:r>
              <a:rPr lang="es-ES" dirty="0" smtClean="0"/>
              <a:t> lui en </a:t>
            </a:r>
            <a:r>
              <a:rPr lang="es-ES" dirty="0" err="1" smtClean="0"/>
              <a:t>proposez</a:t>
            </a:r>
            <a:r>
              <a:rPr lang="es-ES" dirty="0" smtClean="0"/>
              <a:t> un </a:t>
            </a:r>
            <a:r>
              <a:rPr lang="es-ES" dirty="0" err="1" smtClean="0"/>
              <a:t>autre</a:t>
            </a:r>
            <a:r>
              <a:rPr lang="es-ES" dirty="0" smtClean="0"/>
              <a:t>: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 le </a:t>
            </a:r>
            <a:r>
              <a:rPr lang="es-ES" dirty="0" err="1" smtClean="0"/>
              <a:t>client</a:t>
            </a:r>
            <a:r>
              <a:rPr lang="es-ES" dirty="0" smtClean="0"/>
              <a:t> </a:t>
            </a:r>
            <a:r>
              <a:rPr lang="es-ES" dirty="0" err="1" smtClean="0"/>
              <a:t>accepte</a:t>
            </a:r>
            <a:r>
              <a:rPr lang="es-ES" dirty="0" smtClean="0"/>
              <a:t>,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fiez</a:t>
            </a:r>
            <a:r>
              <a:rPr lang="es-ES" dirty="0" smtClean="0"/>
              <a:t> </a:t>
            </a:r>
            <a:r>
              <a:rPr lang="es-ES" dirty="0" err="1" smtClean="0"/>
              <a:t>rendez-vous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prenez</a:t>
            </a:r>
            <a:r>
              <a:rPr lang="es-ES" dirty="0" smtClean="0"/>
              <a:t> </a:t>
            </a:r>
            <a:r>
              <a:rPr lang="es-ES" dirty="0" err="1" smtClean="0"/>
              <a:t>congé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98686" y="188640"/>
            <a:ext cx="800862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INTERACTIONS </a:t>
            </a:r>
            <a:br>
              <a:rPr lang="es-ES" dirty="0" smtClean="0"/>
            </a:br>
            <a:r>
              <a:rPr lang="es-ES" dirty="0" smtClean="0"/>
              <a:t>AGENCE IMMOBILIÈRE. </a:t>
            </a:r>
          </a:p>
          <a:p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téléphonez</a:t>
            </a:r>
            <a:r>
              <a:rPr lang="es-ES" dirty="0" smtClean="0"/>
              <a:t> à </a:t>
            </a:r>
            <a:r>
              <a:rPr lang="es-ES" dirty="0" err="1" smtClean="0"/>
              <a:t>l’agence</a:t>
            </a:r>
            <a:r>
              <a:rPr lang="es-ES" dirty="0" smtClean="0"/>
              <a:t> </a:t>
            </a:r>
            <a:r>
              <a:rPr lang="es-ES" dirty="0" err="1" smtClean="0"/>
              <a:t>immobilière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intéreser</a:t>
            </a:r>
            <a:r>
              <a:rPr lang="es-ES" dirty="0" smtClean="0"/>
              <a:t> à la </a:t>
            </a:r>
            <a:r>
              <a:rPr lang="es-ES" dirty="0" err="1" smtClean="0"/>
              <a:t>petite</a:t>
            </a:r>
            <a:r>
              <a:rPr lang="es-ES" dirty="0" smtClean="0"/>
              <a:t> </a:t>
            </a:r>
            <a:r>
              <a:rPr lang="es-ES" dirty="0" err="1" smtClean="0"/>
              <a:t>annonce</a:t>
            </a:r>
            <a:r>
              <a:rPr lang="es-ES" dirty="0" smtClean="0"/>
              <a:t> que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avez</a:t>
            </a:r>
            <a:r>
              <a:rPr lang="es-ES" dirty="0" smtClean="0"/>
              <a:t> </a:t>
            </a:r>
            <a:r>
              <a:rPr lang="es-ES" dirty="0" err="1" smtClean="0"/>
              <a:t>lue</a:t>
            </a:r>
            <a:r>
              <a:rPr lang="es-ES" dirty="0" smtClean="0"/>
              <a:t> </a:t>
            </a:r>
            <a:r>
              <a:rPr lang="es-ES" dirty="0" err="1" smtClean="0"/>
              <a:t>dans</a:t>
            </a:r>
            <a:r>
              <a:rPr lang="es-ES" dirty="0" smtClean="0"/>
              <a:t> le </a:t>
            </a:r>
            <a:r>
              <a:rPr lang="es-ES" dirty="0" err="1" smtClean="0"/>
              <a:t>journal</a:t>
            </a:r>
            <a:r>
              <a:rPr lang="es-ES" dirty="0" smtClean="0"/>
              <a:t> </a:t>
            </a:r>
            <a:r>
              <a:rPr lang="es-ES" dirty="0" err="1" smtClean="0"/>
              <a:t>paru</a:t>
            </a:r>
            <a:r>
              <a:rPr lang="es-ES" dirty="0" smtClean="0"/>
              <a:t>/</a:t>
            </a:r>
            <a:r>
              <a:rPr lang="es-ES" dirty="0" err="1" smtClean="0"/>
              <a:t>vendu</a:t>
            </a:r>
            <a:r>
              <a:rPr lang="es-ES" dirty="0" smtClean="0"/>
              <a:t>.  </a:t>
            </a: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19361"/>
            <a:ext cx="3173468" cy="122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294" y="3284983"/>
            <a:ext cx="3083090" cy="135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601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0233" y="6021288"/>
            <a:ext cx="8229600" cy="4949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arrivez</a:t>
            </a:r>
            <a:r>
              <a:rPr lang="es-ES" sz="1800" dirty="0" smtClean="0"/>
              <a:t> à un </a:t>
            </a:r>
            <a:r>
              <a:rPr lang="es-ES" sz="1800" dirty="0" err="1" smtClean="0"/>
              <a:t>accord</a:t>
            </a:r>
            <a:r>
              <a:rPr lang="es-ES" sz="1800" dirty="0" smtClean="0"/>
              <a:t>. </a:t>
            </a:r>
            <a:br>
              <a:rPr lang="es-ES" sz="1800" dirty="0" smtClean="0"/>
            </a:br>
            <a:r>
              <a:rPr lang="es-ES" sz="1800" dirty="0" err="1" smtClean="0"/>
              <a:t>Vous</a:t>
            </a:r>
            <a:r>
              <a:rPr lang="es-ES" sz="1800" dirty="0" smtClean="0"/>
              <a:t> </a:t>
            </a:r>
            <a:r>
              <a:rPr lang="es-ES" sz="1800" dirty="0" err="1" smtClean="0"/>
              <a:t>acceptez</a:t>
            </a:r>
            <a:r>
              <a:rPr lang="es-ES" sz="1800" dirty="0" smtClean="0"/>
              <a:t> </a:t>
            </a:r>
            <a:r>
              <a:rPr lang="es-ES" sz="1800" dirty="0" err="1" smtClean="0"/>
              <a:t>ou</a:t>
            </a:r>
            <a:r>
              <a:rPr lang="es-ES" sz="1800" dirty="0" smtClean="0"/>
              <a:t> </a:t>
            </a:r>
            <a:r>
              <a:rPr lang="es-ES" sz="1800" dirty="0" err="1" smtClean="0"/>
              <a:t>refusez</a:t>
            </a:r>
            <a:r>
              <a:rPr lang="es-ES" sz="1800" dirty="0" smtClean="0"/>
              <a:t> </a:t>
            </a:r>
            <a:r>
              <a:rPr lang="es-ES" sz="1800" dirty="0" err="1" smtClean="0"/>
              <a:t>l’appartement</a:t>
            </a:r>
            <a:r>
              <a:rPr lang="es-ES" sz="1800" dirty="0" smtClean="0"/>
              <a:t> </a:t>
            </a:r>
            <a:r>
              <a:rPr lang="es-ES" sz="1800" dirty="0" err="1" smtClean="0"/>
              <a:t>ou</a:t>
            </a:r>
            <a:r>
              <a:rPr lang="es-ES" sz="1800" dirty="0" smtClean="0"/>
              <a:t> la </a:t>
            </a:r>
            <a:r>
              <a:rPr lang="es-ES" sz="1800" dirty="0" err="1" smtClean="0"/>
              <a:t>maison</a:t>
            </a:r>
            <a:endParaRPr lang="es-ES" sz="1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484783"/>
            <a:ext cx="3888432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CLIENT / E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saluez</a:t>
            </a:r>
            <a:r>
              <a:rPr lang="es-ES" dirty="0"/>
              <a:t>.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décrivez</a:t>
            </a:r>
            <a:r>
              <a:rPr lang="es-ES" dirty="0" smtClean="0"/>
              <a:t> </a:t>
            </a:r>
            <a:r>
              <a:rPr lang="es-ES" dirty="0" err="1" smtClean="0"/>
              <a:t>l’annonce</a:t>
            </a:r>
            <a:r>
              <a:rPr lang="es-ES" dirty="0" smtClean="0"/>
              <a:t> que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avez</a:t>
            </a:r>
            <a:r>
              <a:rPr lang="es-ES" dirty="0" smtClean="0"/>
              <a:t> </a:t>
            </a:r>
            <a:r>
              <a:rPr lang="es-ES" dirty="0" err="1" smtClean="0"/>
              <a:t>lue</a:t>
            </a:r>
            <a:r>
              <a:rPr lang="es-ES" dirty="0" smtClean="0"/>
              <a:t>: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acceptez</a:t>
            </a:r>
            <a:r>
              <a:rPr lang="es-ES" dirty="0" smtClean="0"/>
              <a:t> </a:t>
            </a:r>
            <a:r>
              <a:rPr lang="es-ES" dirty="0" err="1" smtClean="0"/>
              <a:t>ou</a:t>
            </a:r>
            <a:r>
              <a:rPr lang="es-ES" dirty="0" smtClean="0"/>
              <a:t> </a:t>
            </a:r>
            <a:r>
              <a:rPr lang="es-ES" dirty="0" err="1" smtClean="0"/>
              <a:t>réfusez</a:t>
            </a:r>
            <a:r>
              <a:rPr lang="es-ES" dirty="0" smtClean="0"/>
              <a:t> </a:t>
            </a:r>
            <a:r>
              <a:rPr lang="es-ES" dirty="0" err="1" smtClean="0"/>
              <a:t>l’appartement</a:t>
            </a:r>
            <a:r>
              <a:rPr lang="es-E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 </a:t>
            </a:r>
            <a:r>
              <a:rPr lang="es-ES" dirty="0" err="1" smtClean="0"/>
              <a:t>oui</a:t>
            </a:r>
            <a:r>
              <a:rPr lang="es-ES" dirty="0" smtClean="0"/>
              <a:t>,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fixez</a:t>
            </a:r>
            <a:r>
              <a:rPr lang="es-ES" dirty="0" smtClean="0"/>
              <a:t>  </a:t>
            </a:r>
            <a:r>
              <a:rPr lang="es-ES" dirty="0" err="1" smtClean="0"/>
              <a:t>rendez-vous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visiter</a:t>
            </a:r>
            <a:r>
              <a:rPr lang="es-ES" dirty="0" smtClean="0"/>
              <a:t> </a:t>
            </a:r>
            <a:r>
              <a:rPr lang="es-ES" dirty="0" err="1" smtClean="0"/>
              <a:t>l’appartement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prenez</a:t>
            </a:r>
            <a:r>
              <a:rPr lang="es-ES" dirty="0" smtClean="0"/>
              <a:t> </a:t>
            </a:r>
            <a:r>
              <a:rPr lang="es-ES" dirty="0" err="1" smtClean="0"/>
              <a:t>congé</a:t>
            </a:r>
            <a:r>
              <a:rPr lang="es-ES" dirty="0" smtClean="0"/>
              <a:t>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90882" y="1476370"/>
            <a:ext cx="3816424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AGENT IMMOBILIER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saluez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dites</a:t>
            </a:r>
            <a:r>
              <a:rPr lang="es-ES" dirty="0" smtClean="0"/>
              <a:t> à ce </a:t>
            </a:r>
            <a:r>
              <a:rPr lang="es-ES" dirty="0" err="1" smtClean="0"/>
              <a:t>client</a:t>
            </a:r>
            <a:r>
              <a:rPr lang="es-ES" dirty="0" smtClean="0"/>
              <a:t> que </a:t>
            </a:r>
            <a:r>
              <a:rPr lang="es-ES" dirty="0" err="1" smtClean="0"/>
              <a:t>l’appartement</a:t>
            </a:r>
            <a:r>
              <a:rPr lang="es-ES" dirty="0" smtClean="0"/>
              <a:t> a </a:t>
            </a:r>
            <a:r>
              <a:rPr lang="es-ES" dirty="0" err="1" smtClean="0"/>
              <a:t>été</a:t>
            </a:r>
            <a:r>
              <a:rPr lang="es-ES" dirty="0" smtClean="0"/>
              <a:t> </a:t>
            </a:r>
            <a:r>
              <a:rPr lang="es-ES" dirty="0" err="1" smtClean="0"/>
              <a:t>déjà</a:t>
            </a:r>
            <a:r>
              <a:rPr lang="es-ES" dirty="0" smtClean="0"/>
              <a:t> </a:t>
            </a:r>
            <a:r>
              <a:rPr lang="es-ES" dirty="0" err="1" smtClean="0"/>
              <a:t>loué</a:t>
            </a:r>
            <a:r>
              <a:rPr lang="es-ES" dirty="0" smtClean="0"/>
              <a:t>. </a:t>
            </a:r>
            <a:r>
              <a:rPr lang="es-ES" dirty="0" err="1" smtClean="0"/>
              <a:t>Mais</a:t>
            </a:r>
            <a:r>
              <a:rPr lang="es-ES" dirty="0" smtClean="0"/>
              <a:t> </a:t>
            </a:r>
            <a:r>
              <a:rPr lang="es-ES" dirty="0" err="1" smtClean="0"/>
              <a:t>vous</a:t>
            </a:r>
            <a:r>
              <a:rPr lang="es-ES" dirty="0" smtClean="0"/>
              <a:t> lui en </a:t>
            </a:r>
            <a:r>
              <a:rPr lang="es-ES" dirty="0" err="1" smtClean="0"/>
              <a:t>proposez</a:t>
            </a:r>
            <a:r>
              <a:rPr lang="es-ES" dirty="0" smtClean="0"/>
              <a:t> un </a:t>
            </a:r>
            <a:r>
              <a:rPr lang="es-ES" dirty="0" err="1" smtClean="0"/>
              <a:t>autre</a:t>
            </a:r>
            <a:r>
              <a:rPr lang="es-ES" dirty="0" smtClean="0"/>
              <a:t>: 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 le </a:t>
            </a:r>
            <a:r>
              <a:rPr lang="es-ES" dirty="0" err="1" smtClean="0"/>
              <a:t>client</a:t>
            </a:r>
            <a:r>
              <a:rPr lang="es-ES" dirty="0" smtClean="0"/>
              <a:t> </a:t>
            </a:r>
            <a:r>
              <a:rPr lang="es-ES" dirty="0" err="1" smtClean="0"/>
              <a:t>accepte</a:t>
            </a:r>
            <a:r>
              <a:rPr lang="es-ES" dirty="0" smtClean="0"/>
              <a:t>,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fixez</a:t>
            </a:r>
            <a:r>
              <a:rPr lang="es-ES" dirty="0" smtClean="0"/>
              <a:t> </a:t>
            </a:r>
            <a:r>
              <a:rPr lang="es-ES" dirty="0" err="1" smtClean="0"/>
              <a:t>rendez-vous</a:t>
            </a:r>
            <a:r>
              <a:rPr lang="es-E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prenez</a:t>
            </a:r>
            <a:r>
              <a:rPr lang="es-ES" dirty="0" smtClean="0"/>
              <a:t> </a:t>
            </a:r>
            <a:r>
              <a:rPr lang="es-ES" dirty="0" err="1" smtClean="0"/>
              <a:t>congé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98686" y="188640"/>
            <a:ext cx="800862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INTERACTIONS </a:t>
            </a:r>
            <a:br>
              <a:rPr lang="es-ES" dirty="0" smtClean="0"/>
            </a:br>
            <a:r>
              <a:rPr lang="es-ES" dirty="0" smtClean="0"/>
              <a:t>AGENCE IMMOBILIÈRE. </a:t>
            </a:r>
          </a:p>
          <a:p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téléphonez</a:t>
            </a:r>
            <a:r>
              <a:rPr lang="es-ES" dirty="0" smtClean="0"/>
              <a:t> à </a:t>
            </a:r>
            <a:r>
              <a:rPr lang="es-ES" dirty="0" err="1" smtClean="0"/>
              <a:t>l’agence</a:t>
            </a:r>
            <a:r>
              <a:rPr lang="es-ES" dirty="0" smtClean="0"/>
              <a:t> </a:t>
            </a:r>
            <a:r>
              <a:rPr lang="es-ES" dirty="0" err="1" smtClean="0"/>
              <a:t>immobilière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intéresser</a:t>
            </a:r>
            <a:r>
              <a:rPr lang="es-ES" dirty="0" smtClean="0"/>
              <a:t> à la </a:t>
            </a:r>
            <a:r>
              <a:rPr lang="es-ES" dirty="0" err="1" smtClean="0"/>
              <a:t>petite</a:t>
            </a:r>
            <a:r>
              <a:rPr lang="es-ES" dirty="0" smtClean="0"/>
              <a:t> </a:t>
            </a:r>
            <a:r>
              <a:rPr lang="es-ES" dirty="0" err="1" smtClean="0"/>
              <a:t>annonce</a:t>
            </a:r>
            <a:r>
              <a:rPr lang="es-ES" dirty="0" smtClean="0"/>
              <a:t> que </a:t>
            </a:r>
            <a:r>
              <a:rPr lang="es-ES" dirty="0" err="1" smtClean="0"/>
              <a:t>vous</a:t>
            </a:r>
            <a:r>
              <a:rPr lang="es-ES" dirty="0" smtClean="0"/>
              <a:t> </a:t>
            </a:r>
            <a:r>
              <a:rPr lang="es-ES" dirty="0" err="1" smtClean="0"/>
              <a:t>avez</a:t>
            </a:r>
            <a:r>
              <a:rPr lang="es-ES" dirty="0" smtClean="0"/>
              <a:t> </a:t>
            </a:r>
            <a:r>
              <a:rPr lang="es-ES" dirty="0" err="1" smtClean="0"/>
              <a:t>lue</a:t>
            </a:r>
            <a:r>
              <a:rPr lang="es-ES" dirty="0" smtClean="0"/>
              <a:t> </a:t>
            </a:r>
            <a:r>
              <a:rPr lang="es-ES" dirty="0" err="1" smtClean="0"/>
              <a:t>dans</a:t>
            </a:r>
            <a:r>
              <a:rPr lang="es-ES" dirty="0" smtClean="0"/>
              <a:t> le </a:t>
            </a:r>
            <a:r>
              <a:rPr lang="es-ES" dirty="0" err="1" smtClean="0"/>
              <a:t>journal</a:t>
            </a:r>
            <a:r>
              <a:rPr lang="es-ES" dirty="0" smtClean="0"/>
              <a:t> </a:t>
            </a:r>
            <a:r>
              <a:rPr lang="es-ES" dirty="0" err="1" smtClean="0"/>
              <a:t>paru</a:t>
            </a:r>
            <a:r>
              <a:rPr lang="es-ES" dirty="0" smtClean="0"/>
              <a:t>/</a:t>
            </a:r>
            <a:r>
              <a:rPr lang="es-ES" dirty="0" err="1" smtClean="0"/>
              <a:t>vendu</a:t>
            </a:r>
            <a:r>
              <a:rPr lang="es-ES" dirty="0" smtClean="0"/>
              <a:t>.  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3600400" cy="85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96" y="3608441"/>
            <a:ext cx="3450557" cy="92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2171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666</Words>
  <Application>Microsoft Office PowerPoint</Application>
  <PresentationFormat>Presentación en pantalla (4:3)</PresentationFormat>
  <Paragraphs>178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AGENCE IMMOBILIÈRE </vt:lpstr>
      <vt:lpstr>MONOLOGUES </vt:lpstr>
      <vt:lpstr>Monologue: Vous cherchez un appartement.  Décrivez  votre appartement idéal en utilisant les informations suivantes.  </vt:lpstr>
      <vt:lpstr>Diapositiva 4</vt:lpstr>
      <vt:lpstr>Diapositiva 5</vt:lpstr>
      <vt:lpstr>INTERACTIONS </vt:lpstr>
      <vt:lpstr>Vous arrivez à un accord.  Vous acceptez ou refusez l’appartement ou la maison</vt:lpstr>
      <vt:lpstr>Vous arrivez à un accord.  Vous acceptez ou refusez l’appartement ou la maison</vt:lpstr>
      <vt:lpstr>Vous arrivez à un accord.  Vous acceptez ou refusez l’appartement ou la maison</vt:lpstr>
      <vt:lpstr>Vous arrivez à un accord.  </vt:lpstr>
      <vt:lpstr>Vous arrivez à un accord.  </vt:lpstr>
      <vt:lpstr>Vous arrivez à un accord.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AGENCE IMMOBILIÈRE</dc:title>
  <dc:creator>MANUEL VIERA ÉCOLE OFFICIELLE DE LANGUES</dc:creator>
  <cp:lastModifiedBy>profesorado</cp:lastModifiedBy>
  <cp:revision>12</cp:revision>
  <dcterms:created xsi:type="dcterms:W3CDTF">2015-10-25T17:56:42Z</dcterms:created>
  <dcterms:modified xsi:type="dcterms:W3CDTF">2015-10-26T15:24:23Z</dcterms:modified>
</cp:coreProperties>
</file>